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05/05/2021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05/05/2021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05/05/2021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05/05/2021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05/05/2021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05/05/2021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granma.cu/file/img/2016/04/medium/f00584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6632"/>
            <a:ext cx="7776864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0350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buropolitico-pc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404664"/>
            <a:ext cx="8656513" cy="564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18990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Arnold</dc:creator>
  <cp:lastModifiedBy>Arnold</cp:lastModifiedBy>
  <cp:revision>5</cp:revision>
  <dcterms:created xsi:type="dcterms:W3CDTF">2021-05-05T03:22:23Z</dcterms:created>
  <dcterms:modified xsi:type="dcterms:W3CDTF">2021-05-05T09:48:10Z</dcterms:modified>
</cp:coreProperties>
</file>